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66" r:id="rId2"/>
  </p:sldIdLst>
  <p:sldSz cx="12192000" cy="6858000"/>
  <p:notesSz cx="6797675" cy="9928225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5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7"/>
    <a:srgbClr val="2FABFF"/>
    <a:srgbClr val="0087E2"/>
    <a:srgbClr val="0097FE"/>
    <a:srgbClr val="A1B0C3"/>
    <a:srgbClr val="00325C"/>
    <a:srgbClr val="B8DBEE"/>
    <a:srgbClr val="8497B0"/>
    <a:srgbClr val="DEE3EA"/>
    <a:srgbClr val="D0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9" autoAdjust="0"/>
    <p:restoredTop sz="95176" autoAdjust="0"/>
  </p:normalViewPr>
  <p:slideViewPr>
    <p:cSldViewPr>
      <p:cViewPr>
        <p:scale>
          <a:sx n="125" d="100"/>
          <a:sy n="125" d="100"/>
        </p:scale>
        <p:origin x="3018" y="702"/>
      </p:cViewPr>
      <p:guideLst>
        <p:guide orient="horz" pos="1207"/>
        <p:guide pos="3599"/>
      </p:guideLst>
    </p:cSldViewPr>
  </p:slideViewPr>
  <p:outlineViewPr>
    <p:cViewPr>
      <p:scale>
        <a:sx n="33" d="100"/>
        <a:sy n="33" d="100"/>
      </p:scale>
      <p:origin x="0" y="32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F2CAD-A9BD-425C-82B1-FF773B300F0B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EFA1-E9A8-49AE-9E5D-9B7BAA86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0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EAB08BA-4E21-414D-8168-2420ECC8A52F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DE421BF5-F6BC-4D0C-AF4D-2B85509A6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096001" y="3644900"/>
            <a:ext cx="5712884" cy="1801900"/>
          </a:xfrm>
        </p:spPr>
        <p:txBody>
          <a:bodyPr anchor="t">
            <a:noAutofit/>
          </a:bodyPr>
          <a:lstStyle>
            <a:lvl1pPr>
              <a:defRPr sz="160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6129705"/>
            <a:ext cx="5232816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600"/>
              </a:spcBef>
              <a:spcAft>
                <a:spcPts val="0"/>
              </a:spcAft>
              <a:buNone/>
              <a:defRPr sz="9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10527817" y="5860721"/>
            <a:ext cx="1277243" cy="452631"/>
            <a:chOff x="264" y="1159"/>
            <a:chExt cx="3492" cy="165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 userDrawn="1"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80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8" y="5940871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5752038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563205"/>
            <a:ext cx="5232829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900" b="0" baseline="0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600"/>
              </a:spcBef>
            </a:pPr>
            <a:r>
              <a:rPr lang="ru-RU" dirty="0"/>
              <a:t>Введите название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02905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623993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6239937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73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6227927" y="1268413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387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8208434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383118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295776" y="1268413"/>
            <a:ext cx="358844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00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11425767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35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383118" y="1268412"/>
            <a:ext cx="11425767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383118" y="3904796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6227927" y="3904796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1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8" y="3933826"/>
            <a:ext cx="5568951" cy="241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6239934" y="3933826"/>
            <a:ext cx="5568951" cy="2411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6227927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040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383118" y="1268760"/>
            <a:ext cx="114137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62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4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8" y="1268414"/>
            <a:ext cx="556895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69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1268759"/>
            <a:ext cx="5548157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83118" y="188641"/>
            <a:ext cx="1141375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6227925" y="1268414"/>
            <a:ext cx="5568951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80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7" y="3926849"/>
            <a:ext cx="1142576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4"/>
            <a:ext cx="1141375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77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926849"/>
            <a:ext cx="356575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320875" y="3926849"/>
            <a:ext cx="3552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8244874" y="3926849"/>
            <a:ext cx="3564009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9" y="1268414"/>
            <a:ext cx="1141375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61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6239934" y="1268759"/>
            <a:ext cx="5568949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8864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383118" y="1268413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383118" y="3897311"/>
            <a:ext cx="5568948" cy="2447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531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383118" y="1268414"/>
            <a:ext cx="5568949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47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6262474" y="1268760"/>
            <a:ext cx="5546409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6262474" y="3923099"/>
            <a:ext cx="5546409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383118" y="1268760"/>
            <a:ext cx="554815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383118" y="3923099"/>
            <a:ext cx="554815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383117" y="1268414"/>
            <a:ext cx="7537449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8208435" y="1272660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8208435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8208435" y="3041166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4295775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383117" y="4809671"/>
            <a:ext cx="3600451" cy="1512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447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188641"/>
            <a:ext cx="11425767" cy="610499"/>
          </a:xfrm>
        </p:spPr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6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8828" y="1241223"/>
            <a:ext cx="360044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6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5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08827" y="1679949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4" y="1679949"/>
            <a:ext cx="360020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383118" y="3933825"/>
            <a:ext cx="11425767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383116" y="1726556"/>
            <a:ext cx="3600448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4308829" y="1726555"/>
            <a:ext cx="3600449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8208433" y="1726555"/>
            <a:ext cx="36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901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41224"/>
            <a:ext cx="3600449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294717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8208433" y="1739255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4294717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8208433" y="4407372"/>
            <a:ext cx="36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296000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94718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8208433" y="1253923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207152" y="16926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4294717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293436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8208884" y="3922040"/>
            <a:ext cx="36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8207602" y="436076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383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8" y="1268412"/>
            <a:ext cx="3600449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8412"/>
            <a:ext cx="3600451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4176" y="3068960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94719" y="3068960"/>
            <a:ext cx="360150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8209491" y="3068960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94717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208433" y="3507686"/>
            <a:ext cx="36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383117" y="3554292"/>
            <a:ext cx="3600449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4294720" y="3554292"/>
            <a:ext cx="3600449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8209491" y="3554292"/>
            <a:ext cx="3600451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69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3312583" y="1268414"/>
            <a:ext cx="8496300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383118" y="3068639"/>
            <a:ext cx="2688167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982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855035" y="2628856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396876" y="289197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383366" y="249104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855035" y="1964953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396876" y="220136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383366" y="181443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855035" y="2298492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396876" y="254667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383366" y="2154327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855035" y="127882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396876" y="151075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383366" y="111561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855035" y="296181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396876" y="323728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383366" y="2830351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855035" y="1625065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396876" y="185606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383366" y="146820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855035" y="3310651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383366" y="316013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396876" y="358259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855035" y="365053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396876" y="392789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383366" y="350002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865718" y="541347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396876" y="5654426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383366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865718" y="472734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396876" y="4963814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383366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865718" y="609959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396876" y="6345037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383366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865718" y="5073587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396876" y="5309120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383366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865718" y="4015823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396876" y="427320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383366" y="3839911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865718" y="5747018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396876" y="5999732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383366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865718" y="4374760"/>
            <a:ext cx="10658703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/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396876" y="4618508"/>
            <a:ext cx="114120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383366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sz="1800" dirty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11280576" y="115465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11280576" y="1499317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11280576" y="184398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11280576" y="253330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11280576" y="2877969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11280576" y="322263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11280576" y="3567295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11280576" y="2188643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11280576" y="3911958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11280576" y="425662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11280576" y="4601282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11280576" y="4945944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11280576" y="5290606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11280576" y="5635268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11280576" y="5979930"/>
            <a:ext cx="511373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sz="1800" dirty="0">
                <a:solidFill>
                  <a:schemeClr val="bg2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2648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3"/>
            <a:ext cx="36004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4320118" y="1268413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4320118" y="3055145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320118" y="4841877"/>
            <a:ext cx="7488765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0108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8208433" y="1268413"/>
            <a:ext cx="3600451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383117" y="1268413"/>
            <a:ext cx="7537449" cy="331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83116" y="4797425"/>
            <a:ext cx="11425768" cy="15478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8012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18" y="3879772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3879772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8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18" y="4318498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4318498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4294717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8208433" y="4365104"/>
            <a:ext cx="36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383116" y="1262018"/>
            <a:ext cx="11425768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46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4294718" y="1241223"/>
            <a:ext cx="3600449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947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383118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4294718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8208434" y="1726555"/>
            <a:ext cx="3600449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383116" y="3890918"/>
            <a:ext cx="11425768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3324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8" y="4421682"/>
            <a:ext cx="3600449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7" y="3933825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8" y="437507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8213371" y="1248594"/>
            <a:ext cx="36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8213372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4320117" y="3890918"/>
            <a:ext cx="7488767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383118" y="1262018"/>
            <a:ext cx="7488767" cy="2454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1352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7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4294717" y="3933825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8208433" y="1262018"/>
            <a:ext cx="36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4296000" y="1262018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83117" y="3933825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8208433" y="3933825"/>
            <a:ext cx="3600000" cy="23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04598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383117" y="1268413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3032919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83117" y="4797426"/>
            <a:ext cx="264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3312585" y="1262018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312585" y="3055223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3312585" y="4825956"/>
            <a:ext cx="8496300" cy="1519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500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3311691" y="3032956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8" y="1241223"/>
            <a:ext cx="8497193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3117" y="1679949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3311692" y="3471682"/>
            <a:ext cx="849719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383118" y="3068638"/>
            <a:ext cx="2688167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9169401" y="1243088"/>
            <a:ext cx="2639484" cy="15212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383118" y="1736726"/>
            <a:ext cx="8544983" cy="1044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3312585" y="3536950"/>
            <a:ext cx="8496300" cy="2808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6714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7" y="1241223"/>
            <a:ext cx="552026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83117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39155" y="1241223"/>
            <a:ext cx="5520267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6244168" y="1726555"/>
            <a:ext cx="5520267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3117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39155" y="1679949"/>
            <a:ext cx="552026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41031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383118" y="1268413"/>
            <a:ext cx="7512049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8208433" y="1726555"/>
            <a:ext cx="3600451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3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2611513"/>
            <a:ext cx="11425767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396875" y="3429000"/>
            <a:ext cx="114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7" y="3644901"/>
            <a:ext cx="11425767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 Введите текст</a:t>
            </a:r>
          </a:p>
        </p:txBody>
      </p:sp>
      <p:sp>
        <p:nvSpPr>
          <p:cNvPr id="11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>
                <a:solidFill>
                  <a:schemeClr val="bg2"/>
                </a:solidFill>
              </a:rPr>
              <a:t>Газпром нефть</a:t>
            </a:r>
          </a:p>
        </p:txBody>
      </p:sp>
      <p:sp>
        <p:nvSpPr>
          <p:cNvPr id="14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7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3117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4294718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94718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8208434" y="393447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208434" y="4371456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383117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383117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3117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4294718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294718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8208434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208434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4294718" y="1726555"/>
            <a:ext cx="3600449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8208433" y="1726555"/>
            <a:ext cx="3600451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383118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4294718" y="4418062"/>
            <a:ext cx="3600449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8208433" y="4418062"/>
            <a:ext cx="3600451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770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4319804" y="1726556"/>
            <a:ext cx="3600449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8208433" y="1726556"/>
            <a:ext cx="3600451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4319804" y="1241223"/>
            <a:ext cx="3600449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19804" y="1679949"/>
            <a:ext cx="36004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4319802" y="4797425"/>
            <a:ext cx="7489081" cy="1547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208433" y="1241223"/>
            <a:ext cx="3600451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50186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1268412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7" y="5645363"/>
            <a:ext cx="11425767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383118" y="2204865"/>
            <a:ext cx="5568948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6231467" y="2204865"/>
            <a:ext cx="5568948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033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383118" y="126841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2204865"/>
            <a:ext cx="11425767" cy="3240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0239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8208433" y="1726556"/>
            <a:ext cx="3600451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8433" y="1241223"/>
            <a:ext cx="360045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08433" y="1679949"/>
            <a:ext cx="36004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383119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4271434" y="1268413"/>
            <a:ext cx="3649133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3007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83118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4294718" y="3033713"/>
            <a:ext cx="3600449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8208433" y="3033713"/>
            <a:ext cx="3600451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383118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4294718" y="4797425"/>
            <a:ext cx="3600449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8208433" y="4797425"/>
            <a:ext cx="3600451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3"/>
            <a:ext cx="11425767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712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22549" y="4797425"/>
            <a:ext cx="5280836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922937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5645363"/>
            <a:ext cx="11425767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3"/>
            <a:ext cx="11425767" cy="41768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348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394738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4320118" y="3933825"/>
            <a:ext cx="3551767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8244875" y="3933825"/>
            <a:ext cx="3552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383118" y="1268414"/>
            <a:ext cx="11425767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898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383118" y="1268413"/>
            <a:ext cx="11425767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383118" y="3861048"/>
            <a:ext cx="11425767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118" y="3293452"/>
            <a:ext cx="11425767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383118" y="5901467"/>
            <a:ext cx="11425767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328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1268413"/>
            <a:ext cx="11425767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3118" y="2924931"/>
            <a:ext cx="11425767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9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>
                <a:solidFill>
                  <a:schemeClr val="bg2"/>
                </a:solidFill>
              </a:rPr>
              <a:t>Газпром нефть</a:t>
            </a:r>
          </a:p>
        </p:txBody>
      </p:sp>
      <p:sp>
        <p:nvSpPr>
          <p:cNvPr id="11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5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8208433" y="3068638"/>
            <a:ext cx="3600448" cy="327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8208433" y="1268413"/>
            <a:ext cx="3600448" cy="1512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383117" y="1268412"/>
            <a:ext cx="7537449" cy="50768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630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383118" y="1268413"/>
            <a:ext cx="11425767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682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39925" y="274639"/>
            <a:ext cx="9342475" cy="1033167"/>
          </a:xfrm>
          <a:prstGeom prst="rect">
            <a:avLst/>
          </a:prstGeom>
        </p:spPr>
        <p:txBody>
          <a:bodyPr anchor="ctr"/>
          <a:lstStyle>
            <a:lvl1pPr algn="l">
              <a:defRPr lang="en-US" sz="2000" b="0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11655645" y="6542440"/>
            <a:ext cx="1016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58F0A67-7437-47D5-B279-798672A0E24E}" type="slidenum">
              <a:rPr lang="ru-RU"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14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852"/>
            <a:ext cx="12192000" cy="736905"/>
          </a:xfrm>
          <a:prstGeom prst="rect">
            <a:avLst/>
          </a:prstGeom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6" y="1637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6" y="1637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679616" y="191621"/>
            <a:ext cx="7974857" cy="292388"/>
          </a:xfrm>
        </p:spPr>
        <p:txBody>
          <a:bodyPr/>
          <a:lstStyle>
            <a:lvl1pPr>
              <a:defRPr lang="ru-RU" sz="190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/>
        </p:nvSpPr>
        <p:spPr bwMode="auto">
          <a:xfrm>
            <a:off x="10995491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2147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808080"/>
              </a:solidFill>
            </a:endParaRPr>
          </a:p>
        </p:txBody>
      </p:sp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id="{02D855AC-A85F-4F14-947A-B1E3ACE462A2}"/>
              </a:ext>
            </a:extLst>
          </p:cNvPr>
          <p:cNvSpPr txBox="1"/>
          <p:nvPr/>
        </p:nvSpPr>
        <p:spPr>
          <a:xfrm>
            <a:off x="10490965" y="6641687"/>
            <a:ext cx="1033691" cy="1256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913017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808080"/>
                </a:solidFill>
              </a:rPr>
              <a:t>McKinsey &amp; Company</a:t>
            </a:r>
            <a:endParaRPr lang="ru-RU" sz="800">
              <a:solidFill>
                <a:srgbClr val="808080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57023" y="868218"/>
            <a:ext cx="11761766" cy="37869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017"/>
            <a:endParaRPr lang="ru-RU" sz="1900" dirty="0" err="1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534650" y="6429375"/>
            <a:ext cx="1524000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017"/>
            <a:endParaRPr lang="ru-RU" sz="19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Газпром нефть |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660C9-22AD-407C-B31D-032DF1DF9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think-cell Slide" r:id="rId4" imgW="366" imgH="367" progId="TCLayout.ActiveDocument.1">
                  <p:embed/>
                </p:oleObj>
              </mc:Choice>
              <mc:Fallback>
                <p:oleObj name="think-cell Slide" r:id="rId4" imgW="366" imgH="367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Газпром нефть </a:t>
            </a:r>
            <a:r>
              <a:rPr lang="en-US"/>
              <a:t>|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DD1E3-6A4C-4EAD-8C60-6224EEF63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6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4679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383119" y="1268414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6239937" y="1268414"/>
            <a:ext cx="5568948" cy="5076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2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4"/>
            <a:ext cx="1142576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383119" y="3894138"/>
            <a:ext cx="11425765" cy="2447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83118" y="4797425"/>
            <a:ext cx="11425767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0" y="-25400"/>
            <a:ext cx="25740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Используйте выделение+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стилей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строку и нажмите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69875" marR="0" lvl="1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541338" marR="0" lvl="2" indent="-2714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383119" y="1268413"/>
            <a:ext cx="11425765" cy="284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29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8" y="188641"/>
            <a:ext cx="11413757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19" y="1268413"/>
            <a:ext cx="11425765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3118" y="1011208"/>
            <a:ext cx="114137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517813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629697" y="6503915"/>
            <a:ext cx="288032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1000" b="1" smtClean="0">
                <a:solidFill>
                  <a:schemeClr val="tx1"/>
                </a:solidFill>
              </a:rPr>
              <a:pPr algn="l"/>
              <a:t>‹#›</a:t>
            </a:fld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1000" noProof="0" dirty="0">
                <a:solidFill>
                  <a:schemeClr val="bg2"/>
                </a:solidFill>
              </a:rPr>
              <a:t>Газпром нефть</a:t>
            </a:r>
          </a:p>
        </p:txBody>
      </p:sp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396873" y="6499447"/>
            <a:ext cx="672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4" r:id="rId52"/>
    <p:sldLayoutId id="2147483717" r:id="rId53"/>
    <p:sldLayoutId id="2147483718" r:id="rId54"/>
    <p:sldLayoutId id="2147483719" r:id="rId55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2FB4E9"/>
            </a:gs>
            <a:gs pos="100000">
              <a:srgbClr val="0070B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9061924" y="4414053"/>
            <a:ext cx="4869351" cy="572783"/>
          </a:xfrm>
          <a:prstGeom prst="rect">
            <a:avLst/>
          </a:prstGeom>
        </p:spPr>
        <p:txBody>
          <a:bodyPr wrap="square" lIns="87166" tIns="43592" rIns="87166" bIns="43592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050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….</a:t>
            </a:r>
          </a:p>
          <a:p>
            <a:pPr marL="171450" indent="-171450" algn="just">
              <a:buFontTx/>
              <a:buChar char="-"/>
            </a:pPr>
            <a:r>
              <a:rPr lang="ru-RU" sz="1050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….</a:t>
            </a:r>
          </a:p>
          <a:p>
            <a:pPr marL="171450" indent="-171450" algn="just">
              <a:buFontTx/>
              <a:buChar char="-"/>
            </a:pPr>
            <a:r>
              <a:rPr lang="ru-RU" sz="1050" dirty="0" smtClean="0">
                <a:latin typeface="Arial Narrow" panose="020B0606020202030204" pitchFamily="34" charset="0"/>
                <a:ea typeface="Microsoft YaHei" panose="020B0503020204020204" pitchFamily="34" charset="-122"/>
              </a:rPr>
              <a:t>….</a:t>
            </a:r>
            <a:endParaRPr lang="ru-RU" sz="1050" dirty="0">
              <a:latin typeface="Arial Narrow" panose="020B0606020202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1784" y="0"/>
            <a:ext cx="8208912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816" y="620688"/>
            <a:ext cx="5234766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4077"/>
                </a:solidFill>
              </a:rPr>
              <a:t>Описание идеи/решения/технологии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99856" y="1198915"/>
            <a:ext cx="7128792" cy="10081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Текст…….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39816" y="2323589"/>
            <a:ext cx="2617383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4077"/>
                </a:solidFill>
              </a:rPr>
              <a:t>Ключевой эффект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9856" y="2901816"/>
            <a:ext cx="7128792" cy="10081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Текст…….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9816" y="4026490"/>
            <a:ext cx="248305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004077"/>
                </a:solidFill>
              </a:rPr>
              <a:t>Срок реализации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99856" y="4604717"/>
            <a:ext cx="7128792" cy="10081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Текст…….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52" y="504126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2021 г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36" y="1847825"/>
            <a:ext cx="3777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СЕССИЯ</a:t>
            </a:r>
            <a:endParaRPr lang="ru-RU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«Электроразведочные методы поиска и разведки месторождений нефти и газа» </a:t>
            </a:r>
            <a:endParaRPr lang="ru-RU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151784" cy="6858000"/>
          </a:xfrm>
          <a:prstGeom prst="rect">
            <a:avLst/>
          </a:prstGeom>
          <a:blipFill dpi="0" rotWithShape="1">
            <a:blip r:embed="rId6">
              <a:alphaModFix amt="14000"/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41325</TotalTime>
  <Words>32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Microsoft YaHei</vt:lpstr>
      <vt:lpstr>Wingdings</vt:lpstr>
      <vt:lpstr>gpn_report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 Глеб Сергеевич</dc:creator>
  <cp:lastModifiedBy>Гулин Владимир Дмитриевич</cp:lastModifiedBy>
  <cp:revision>2613</cp:revision>
  <cp:lastPrinted>2019-07-16T06:22:59Z</cp:lastPrinted>
  <dcterms:created xsi:type="dcterms:W3CDTF">2015-01-16T12:15:42Z</dcterms:created>
  <dcterms:modified xsi:type="dcterms:W3CDTF">2021-10-14T06:11:48Z</dcterms:modified>
</cp:coreProperties>
</file>